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6" r:id="rId11"/>
    <p:sldId id="273" r:id="rId12"/>
    <p:sldId id="272" r:id="rId13"/>
    <p:sldId id="274" r:id="rId14"/>
    <p:sldId id="275" r:id="rId15"/>
    <p:sldId id="268" r:id="rId16"/>
    <p:sldId id="276" r:id="rId17"/>
    <p:sldId id="277" r:id="rId18"/>
    <p:sldId id="271" r:id="rId19"/>
    <p:sldId id="279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01"/>
  </p:normalViewPr>
  <p:slideViewPr>
    <p:cSldViewPr snapToGrid="0" snapToObjects="1">
      <p:cViewPr varScale="1">
        <p:scale>
          <a:sx n="95" d="100"/>
          <a:sy n="95" d="100"/>
        </p:scale>
        <p:origin x="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tiff>
</file>

<file path=ppt/media/image18.png>
</file>

<file path=ppt/media/image19.png>
</file>

<file path=ppt/media/image2.png>
</file>

<file path=ppt/media/image20.png>
</file>

<file path=ppt/media/image21.tiff>
</file>

<file path=ppt/media/image22.tiff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08AFC3-935D-0944-BE68-B5D03A40E81B}" type="datetimeFigureOut">
              <a:rPr lang="en-US" smtClean="0"/>
              <a:t>9/19/17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B04938-99F3-494A-9D5A-51379A413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831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04938-99F3-494A-9D5A-51379A413C5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8272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04938-99F3-494A-9D5A-51379A413C5A}" type="slidenum">
              <a:rPr lang="en-US" smtClean="0">
                <a:solidFill>
                  <a:prstClr val="black"/>
                </a:solidFill>
              </a:rPr>
              <a:pPr/>
              <a:t>11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52654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04938-99F3-494A-9D5A-51379A413C5A}" type="slidenum">
              <a:rPr lang="en-US" smtClean="0">
                <a:solidFill>
                  <a:prstClr val="black"/>
                </a:solidFill>
              </a:rPr>
              <a:pPr/>
              <a:t>12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579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04938-99F3-494A-9D5A-51379A413C5A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17769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04938-99F3-494A-9D5A-51379A413C5A}" type="slidenum">
              <a:rPr lang="en-US" smtClean="0">
                <a:solidFill>
                  <a:prstClr val="black"/>
                </a:solidFill>
              </a:rPr>
              <a:pPr/>
              <a:t>14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66511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04938-99F3-494A-9D5A-51379A413C5A}" type="slidenum">
              <a:rPr lang="en-US" smtClean="0">
                <a:solidFill>
                  <a:prstClr val="black"/>
                </a:solidFill>
              </a:rPr>
              <a:pPr/>
              <a:t>15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17315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04938-99F3-494A-9D5A-51379A413C5A}" type="slidenum">
              <a:rPr lang="en-US" smtClean="0">
                <a:solidFill>
                  <a:prstClr val="black"/>
                </a:solidFill>
              </a:rPr>
              <a:pPr/>
              <a:t>16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25190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04938-99F3-494A-9D5A-51379A413C5A}" type="slidenum">
              <a:rPr lang="en-US" smtClean="0">
                <a:solidFill>
                  <a:prstClr val="black"/>
                </a:solidFill>
              </a:rPr>
              <a:pPr/>
              <a:t>17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66408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Draw a line</a:t>
            </a:r>
          </a:p>
          <a:p>
            <a:r>
              <a:rPr lang="en-US" dirty="0" smtClean="0"/>
              <a:t>Start</a:t>
            </a:r>
            <a:r>
              <a:rPr lang="en-US" baseline="0" dirty="0" smtClean="0"/>
              <a:t> with random line</a:t>
            </a:r>
          </a:p>
          <a:p>
            <a:r>
              <a:rPr lang="en-US" baseline="0" dirty="0" smtClean="0"/>
              <a:t>Then move as per test data</a:t>
            </a:r>
          </a:p>
          <a:p>
            <a:r>
              <a:rPr lang="en-US" baseline="0" dirty="0" err="1" smtClean="0"/>
              <a:t>Tensorflow</a:t>
            </a:r>
            <a:r>
              <a:rPr lang="en-US" baseline="0" dirty="0" smtClean="0"/>
              <a:t> playground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playground.tensorflow.org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04938-99F3-494A-9D5A-51379A413C5A}" type="slidenum">
              <a:rPr lang="en-US" smtClean="0">
                <a:solidFill>
                  <a:prstClr val="black"/>
                </a:solidFill>
              </a:rPr>
              <a:pPr/>
              <a:t>18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77920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04938-99F3-494A-9D5A-51379A413C5A}" type="slidenum">
              <a:rPr lang="en-US" smtClean="0">
                <a:solidFill>
                  <a:prstClr val="black"/>
                </a:solidFill>
              </a:rPr>
              <a:pPr/>
              <a:t>19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05616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04938-99F3-494A-9D5A-51379A413C5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32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</a:t>
            </a:r>
            <a:r>
              <a:rPr lang="en-US" baseline="0" dirty="0" smtClean="0"/>
              <a:t> about mars mission and importance of 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04938-99F3-494A-9D5A-51379A413C5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037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04938-99F3-494A-9D5A-51379A413C5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132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04938-99F3-494A-9D5A-51379A413C5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772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04938-99F3-494A-9D5A-51379A413C5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8706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04938-99F3-494A-9D5A-51379A413C5A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49680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04938-99F3-494A-9D5A-51379A413C5A}" type="slidenum">
              <a:rPr lang="en-US" smtClean="0">
                <a:solidFill>
                  <a:prstClr val="black"/>
                </a:solidFill>
              </a:rPr>
              <a:pPr/>
              <a:t>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87248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04938-99F3-494A-9D5A-51379A413C5A}" type="slidenum">
              <a:rPr lang="en-US" smtClean="0">
                <a:solidFill>
                  <a:prstClr val="black"/>
                </a:solidFill>
              </a:rPr>
              <a:pPr/>
              <a:t>10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5926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ris_flower_data_set" TargetMode="External"/><Relationship Id="rId4" Type="http://schemas.openxmlformats.org/officeDocument/2006/relationships/image" Target="../media/image21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tiff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Machine Learning  </a:t>
            </a:r>
            <a:br>
              <a:rPr lang="en-US" dirty="0" smtClean="0"/>
            </a:br>
            <a:r>
              <a:rPr lang="en-US" sz="1800" dirty="0" smtClean="0"/>
              <a:t>Episode  #1</a:t>
            </a:r>
            <a:endParaRPr lang="en-US" sz="1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conjuring code</a:t>
            </a:r>
          </a:p>
          <a:p>
            <a:r>
              <a:rPr lang="en-US" dirty="0" smtClean="0"/>
              <a:t>Vishal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90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44431" y="321734"/>
            <a:ext cx="9439836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prstClr val="white"/>
                </a:solidFill>
              </a:rPr>
              <a:t>Decision Tree</a:t>
            </a:r>
          </a:p>
          <a:p>
            <a:endParaRPr lang="en-US" dirty="0">
              <a:solidFill>
                <a:prstClr val="white"/>
              </a:solidFill>
            </a:endParaRPr>
          </a:p>
          <a:p>
            <a:endParaRPr lang="en-US" dirty="0" smtClean="0">
              <a:solidFill>
                <a:prstClr val="white"/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384800" y="1162637"/>
            <a:ext cx="3386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WEIGHT  &gt; 150g</a:t>
            </a:r>
            <a:endParaRPr lang="en-US" sz="2800" dirty="0"/>
          </a:p>
        </p:txBody>
      </p:sp>
      <p:sp>
        <p:nvSpPr>
          <p:cNvPr id="3" name="Oval 2"/>
          <p:cNvSpPr/>
          <p:nvPr/>
        </p:nvSpPr>
        <p:spPr>
          <a:xfrm>
            <a:off x="5190067" y="1530417"/>
            <a:ext cx="694266" cy="660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383867" y="2935883"/>
            <a:ext cx="694266" cy="660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170083" y="2935883"/>
            <a:ext cx="694266" cy="660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439996" y="2206446"/>
            <a:ext cx="1625600" cy="538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YES</a:t>
            </a:r>
            <a:endParaRPr lang="en-US" sz="2800" dirty="0"/>
          </a:p>
        </p:txBody>
      </p:sp>
      <p:cxnSp>
        <p:nvCxnSpPr>
          <p:cNvPr id="8" name="Straight Connector 7"/>
          <p:cNvCxnSpPr>
            <a:stCxn id="3" idx="3"/>
          </p:cNvCxnSpPr>
          <p:nvPr/>
        </p:nvCxnSpPr>
        <p:spPr>
          <a:xfrm flipH="1">
            <a:off x="4673601" y="2094104"/>
            <a:ext cx="618139" cy="841779"/>
          </a:xfrm>
          <a:prstGeom prst="line">
            <a:avLst/>
          </a:prstGeom>
          <a:ln w="1016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3" idx="5"/>
            <a:endCxn id="5" idx="1"/>
          </p:cNvCxnSpPr>
          <p:nvPr/>
        </p:nvCxnSpPr>
        <p:spPr>
          <a:xfrm>
            <a:off x="5782660" y="2094104"/>
            <a:ext cx="702880" cy="938492"/>
          </a:xfrm>
          <a:prstGeom prst="line">
            <a:avLst/>
          </a:prstGeom>
          <a:ln w="1016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918200" y="2206446"/>
            <a:ext cx="1625600" cy="538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NO</a:t>
            </a:r>
            <a:endParaRPr lang="en-US" sz="2800" dirty="0"/>
          </a:p>
        </p:txBody>
      </p:sp>
      <p:cxnSp>
        <p:nvCxnSpPr>
          <p:cNvPr id="18" name="Straight Connector 17"/>
          <p:cNvCxnSpPr/>
          <p:nvPr/>
        </p:nvCxnSpPr>
        <p:spPr>
          <a:xfrm flipH="1">
            <a:off x="3659911" y="3597633"/>
            <a:ext cx="618139" cy="841779"/>
          </a:xfrm>
          <a:prstGeom prst="line">
            <a:avLst/>
          </a:prstGeom>
          <a:ln w="1016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57200" y="3551899"/>
            <a:ext cx="3568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/>
              <a:t>TEXTURE ==  BUMPY?</a:t>
            </a:r>
            <a:endParaRPr lang="en-US" sz="2800" dirty="0"/>
          </a:p>
        </p:txBody>
      </p:sp>
      <p:sp>
        <p:nvSpPr>
          <p:cNvPr id="20" name="TextBox 19"/>
          <p:cNvSpPr txBox="1"/>
          <p:nvPr/>
        </p:nvSpPr>
        <p:spPr>
          <a:xfrm>
            <a:off x="2097811" y="4120853"/>
            <a:ext cx="1625600" cy="538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YES</a:t>
            </a:r>
            <a:endParaRPr lang="en-US" sz="2800" dirty="0"/>
          </a:p>
        </p:txBody>
      </p:sp>
      <p:sp>
        <p:nvSpPr>
          <p:cNvPr id="22" name="TextBox 21"/>
          <p:cNvSpPr txBox="1"/>
          <p:nvPr/>
        </p:nvSpPr>
        <p:spPr>
          <a:xfrm>
            <a:off x="5285511" y="3991714"/>
            <a:ext cx="1625600" cy="538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NO</a:t>
            </a:r>
            <a:endParaRPr lang="en-US" sz="2800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4745744" y="3591326"/>
            <a:ext cx="702880" cy="938492"/>
          </a:xfrm>
          <a:prstGeom prst="line">
            <a:avLst/>
          </a:prstGeom>
          <a:ln w="1016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2670" y="4731036"/>
            <a:ext cx="1327635" cy="1061749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7206" y="4658957"/>
            <a:ext cx="1251774" cy="1205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31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05" y="900953"/>
            <a:ext cx="11603843" cy="5015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115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0307" y="322728"/>
            <a:ext cx="110938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Iris - The </a:t>
            </a:r>
            <a:r>
              <a:rPr lang="en-US" sz="4400" smtClean="0"/>
              <a:t>classical problem</a:t>
            </a:r>
            <a:endParaRPr lang="en-US" sz="4400" dirty="0"/>
          </a:p>
        </p:txBody>
      </p:sp>
      <p:pic>
        <p:nvPicPr>
          <p:cNvPr id="4" name="Picture 3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0094" y="1281471"/>
            <a:ext cx="5168900" cy="4901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455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32012" y="1707776"/>
            <a:ext cx="9439835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prstClr val="white"/>
                </a:solidFill>
              </a:rPr>
              <a:t>Goals</a:t>
            </a:r>
          </a:p>
          <a:p>
            <a:endParaRPr lang="en-US" dirty="0">
              <a:solidFill>
                <a:prstClr val="white"/>
              </a:solidFill>
            </a:endParaRPr>
          </a:p>
          <a:p>
            <a:endParaRPr lang="en-US" dirty="0" smtClean="0">
              <a:solidFill>
                <a:prstClr val="white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solidFill>
                  <a:prstClr val="white"/>
                </a:solidFill>
              </a:rPr>
              <a:t>Import a dataset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solidFill>
                  <a:prstClr val="white"/>
                </a:solidFill>
              </a:rPr>
              <a:t>Train a classifier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solidFill>
                  <a:prstClr val="white"/>
                </a:solidFill>
              </a:rPr>
              <a:t>Predict label for new flower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solidFill>
                  <a:prstClr val="white"/>
                </a:solidFill>
              </a:rPr>
              <a:t>Visualize the tree</a:t>
            </a:r>
            <a:endParaRPr lang="en-US" sz="2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633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63070" y="1532965"/>
            <a:ext cx="9439835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prstClr val="white"/>
                </a:solidFill>
              </a:rPr>
              <a:t>Testing Data</a:t>
            </a:r>
          </a:p>
          <a:p>
            <a:endParaRPr lang="en-US" dirty="0">
              <a:solidFill>
                <a:prstClr val="white"/>
              </a:solidFill>
            </a:endParaRPr>
          </a:p>
          <a:p>
            <a:endParaRPr lang="en-US" dirty="0" smtClean="0">
              <a:solidFill>
                <a:prstClr val="white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>
                <a:solidFill>
                  <a:prstClr val="white"/>
                </a:solidFill>
              </a:rPr>
              <a:t>Examples used to “test “ the classifier ‘s accuracy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>
                <a:solidFill>
                  <a:prstClr val="white"/>
                </a:solidFill>
              </a:rPr>
              <a:t>Not part of training data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8904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582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99247" y="484094"/>
            <a:ext cx="943983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prstClr val="white"/>
                </a:solidFill>
              </a:rPr>
              <a:t>Pipeline</a:t>
            </a:r>
          </a:p>
          <a:p>
            <a:endParaRPr lang="en-US" dirty="0">
              <a:solidFill>
                <a:prstClr val="white"/>
              </a:solidFill>
            </a:endParaRPr>
          </a:p>
          <a:p>
            <a:endParaRPr lang="en-US" dirty="0" smtClean="0">
              <a:solidFill>
                <a:prstClr val="white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solidFill>
                  <a:prstClr val="white"/>
                </a:solidFill>
              </a:rPr>
              <a:t>At </a:t>
            </a:r>
            <a:r>
              <a:rPr lang="en-US" sz="2800" dirty="0">
                <a:solidFill>
                  <a:prstClr val="white"/>
                </a:solidFill>
              </a:rPr>
              <a:t>h</a:t>
            </a:r>
            <a:r>
              <a:rPr lang="en-US" sz="2800" dirty="0" smtClean="0">
                <a:solidFill>
                  <a:prstClr val="white"/>
                </a:solidFill>
              </a:rPr>
              <a:t>igh level, classifiers are functions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solidFill>
                  <a:prstClr val="white"/>
                </a:solidFill>
              </a:rPr>
              <a:t>Classifier Accuracy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558" y="2453864"/>
            <a:ext cx="3429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573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6306" y="562677"/>
            <a:ext cx="7086600" cy="601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985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82388" y="806824"/>
            <a:ext cx="9439835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smtClean="0">
                <a:solidFill>
                  <a:prstClr val="white"/>
                </a:solidFill>
              </a:rPr>
              <a:t>Models</a:t>
            </a:r>
          </a:p>
          <a:p>
            <a:endParaRPr lang="en-US" dirty="0" smtClean="0">
              <a:solidFill>
                <a:prstClr val="white"/>
              </a:solidFill>
            </a:endParaRPr>
          </a:p>
          <a:p>
            <a:endParaRPr lang="en-US" dirty="0" smtClean="0">
              <a:solidFill>
                <a:prstClr val="white"/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6954" y="926629"/>
            <a:ext cx="6037729" cy="5270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75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70647" y="1008529"/>
            <a:ext cx="9439835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prstClr val="white"/>
                </a:solidFill>
              </a:rPr>
              <a:t>What next ?</a:t>
            </a:r>
          </a:p>
          <a:p>
            <a:endParaRPr lang="en-US" dirty="0">
              <a:solidFill>
                <a:prstClr val="white"/>
              </a:solidFill>
            </a:endParaRPr>
          </a:p>
          <a:p>
            <a:endParaRPr lang="en-US" dirty="0" smtClean="0">
              <a:solidFill>
                <a:prstClr val="white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solidFill>
                  <a:prstClr val="white"/>
                </a:solidFill>
              </a:rPr>
              <a:t>Writing our own classifiers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solidFill>
                  <a:prstClr val="white"/>
                </a:solidFill>
              </a:rPr>
              <a:t>More complex data analysis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solidFill>
                  <a:prstClr val="white"/>
                </a:solidFill>
              </a:rPr>
              <a:t>Graph plotting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solidFill>
                  <a:prstClr val="white"/>
                </a:solidFill>
              </a:rPr>
              <a:t>Identifying handwritten digits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solidFill>
                  <a:prstClr val="white"/>
                </a:solidFill>
              </a:rPr>
              <a:t>Identifying text (Natural Language Processing)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solidFill>
                  <a:prstClr val="white"/>
                </a:solidFill>
              </a:rPr>
              <a:t>Image Classifier (</a:t>
            </a:r>
            <a:r>
              <a:rPr lang="en-US" sz="2800" dirty="0" err="1" smtClean="0">
                <a:solidFill>
                  <a:prstClr val="white"/>
                </a:solidFill>
              </a:rPr>
              <a:t>Tensorflow</a:t>
            </a:r>
            <a:r>
              <a:rPr lang="en-US" sz="2800" dirty="0" smtClean="0">
                <a:solidFill>
                  <a:prstClr val="white"/>
                </a:solidFill>
              </a:rPr>
              <a:t> for poets)</a:t>
            </a:r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004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14281" y="1170891"/>
            <a:ext cx="7197726" cy="2421464"/>
          </a:xfrm>
        </p:spPr>
        <p:txBody>
          <a:bodyPr/>
          <a:lstStyle/>
          <a:p>
            <a:r>
              <a:rPr lang="en-US" dirty="0" smtClean="0"/>
              <a:t>Can machines think?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6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06" y="2624852"/>
            <a:ext cx="2386016" cy="23860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6594" y="1731996"/>
            <a:ext cx="3278872" cy="32788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500" y="492656"/>
            <a:ext cx="215599" cy="4518212"/>
          </a:xfrm>
          <a:prstGeom prst="rect">
            <a:avLst/>
          </a:prstGeom>
        </p:spPr>
      </p:pic>
      <p:sp>
        <p:nvSpPr>
          <p:cNvPr id="8" name="Oval Callout 7"/>
          <p:cNvSpPr/>
          <p:nvPr/>
        </p:nvSpPr>
        <p:spPr>
          <a:xfrm flipH="1">
            <a:off x="8004087" y="406401"/>
            <a:ext cx="2165013" cy="1325595"/>
          </a:xfrm>
          <a:prstGeom prst="wedgeEllipseCallou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Hi who is it ? </a:t>
            </a:r>
            <a:endParaRPr lang="en-US" dirty="0"/>
          </a:p>
        </p:txBody>
      </p:sp>
      <p:sp>
        <p:nvSpPr>
          <p:cNvPr id="9" name="Oval Callout 8"/>
          <p:cNvSpPr/>
          <p:nvPr/>
        </p:nvSpPr>
        <p:spPr>
          <a:xfrm>
            <a:off x="1547114" y="1087721"/>
            <a:ext cx="2635419" cy="1325595"/>
          </a:xfrm>
          <a:prstGeom prst="wedgeEllipseCallou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Hey I am Albert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489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29296" y="280205"/>
            <a:ext cx="6872313" cy="56110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Inspiration : Humans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9794" y="3399431"/>
            <a:ext cx="3278872" cy="32788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976" y="1819439"/>
            <a:ext cx="1277470" cy="12774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771" y="4077134"/>
            <a:ext cx="2386016" cy="23860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5878" y="1758663"/>
            <a:ext cx="1459901" cy="14599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463" y="3102694"/>
            <a:ext cx="601069" cy="6010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126" y="3218564"/>
            <a:ext cx="716202" cy="71620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395834" y="2088842"/>
            <a:ext cx="2205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Machine Learning 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165452" y="3334431"/>
            <a:ext cx="2205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Computer Vision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302596" y="4625795"/>
            <a:ext cx="3120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Natural Language Processing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0627" y="4488767"/>
            <a:ext cx="627383" cy="62738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899" y="3756565"/>
            <a:ext cx="641138" cy="641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901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00082" y="1251573"/>
            <a:ext cx="7197726" cy="2421464"/>
          </a:xfrm>
        </p:spPr>
        <p:txBody>
          <a:bodyPr/>
          <a:lstStyle/>
          <a:p>
            <a:pPr algn="ctr"/>
            <a:r>
              <a:rPr lang="en-US" dirty="0" smtClean="0"/>
              <a:t>Let’s Code it 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67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102" y="2864223"/>
            <a:ext cx="4504768" cy="360381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2604" y="0"/>
            <a:ext cx="3996156" cy="38458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236" y="2845630"/>
            <a:ext cx="4549960" cy="36387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2604" y="0"/>
            <a:ext cx="3996156" cy="384973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60376" y="927846"/>
            <a:ext cx="4758017" cy="4758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15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22729" y="2164976"/>
            <a:ext cx="9439835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Tools for casting spells</a:t>
            </a:r>
          </a:p>
          <a:p>
            <a:endParaRPr lang="en-US" dirty="0"/>
          </a:p>
          <a:p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Python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err="1" smtClean="0"/>
              <a:t>Sci</a:t>
            </a:r>
            <a:r>
              <a:rPr lang="en-US" sz="2800" dirty="0" smtClean="0"/>
              <a:t>-Kit Learn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Tensor Flow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NumPy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126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9614" y="261257"/>
            <a:ext cx="48063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Supervised Learning</a:t>
            </a:r>
            <a:endParaRPr lang="en-US" sz="4400" dirty="0"/>
          </a:p>
        </p:txBody>
      </p:sp>
      <p:sp>
        <p:nvSpPr>
          <p:cNvPr id="7" name="Rectangle 6"/>
          <p:cNvSpPr/>
          <p:nvPr/>
        </p:nvSpPr>
        <p:spPr>
          <a:xfrm>
            <a:off x="522514" y="2530929"/>
            <a:ext cx="2841171" cy="1812471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Collect Training Data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3431417" y="3437164"/>
            <a:ext cx="1174448" cy="1"/>
          </a:xfrm>
          <a:prstGeom prst="straightConnector1">
            <a:avLst/>
          </a:prstGeom>
          <a:ln w="952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4605865" y="2530928"/>
            <a:ext cx="2841171" cy="181247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Train Classifier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7514768" y="3437164"/>
            <a:ext cx="1174448" cy="1"/>
          </a:xfrm>
          <a:prstGeom prst="straightConnector1">
            <a:avLst/>
          </a:prstGeom>
          <a:ln w="952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8689216" y="2530928"/>
            <a:ext cx="2841171" cy="181247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Make Predictions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374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9614" y="261257"/>
            <a:ext cx="31962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prstClr val="white"/>
                </a:solidFill>
              </a:rPr>
              <a:t>Training Data</a:t>
            </a:r>
            <a:endParaRPr lang="en-US" sz="4400" dirty="0">
              <a:solidFill>
                <a:prstClr val="white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6424553"/>
              </p:ext>
            </p:extLst>
          </p:nvPr>
        </p:nvGraphicFramePr>
        <p:xfrm>
          <a:off x="643467" y="2396065"/>
          <a:ext cx="10871199" cy="23232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3733"/>
                <a:gridCol w="3623733"/>
                <a:gridCol w="3623733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Texture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Label</a:t>
                      </a:r>
                      <a:endParaRPr lang="en-US" dirty="0"/>
                    </a:p>
                  </a:txBody>
                  <a:tcPr/>
                </a:tc>
              </a:tr>
              <a:tr h="489373">
                <a:tc>
                  <a:txBody>
                    <a:bodyPr/>
                    <a:lstStyle/>
                    <a:p>
                      <a:r>
                        <a:rPr lang="en-US" dirty="0" smtClean="0"/>
                        <a:t>150g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Bumpy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Orange</a:t>
                      </a:r>
                      <a:endParaRPr lang="en-US" dirty="0"/>
                    </a:p>
                  </a:txBody>
                  <a:tcPr/>
                </a:tc>
              </a:tr>
              <a:tr h="489373">
                <a:tc>
                  <a:txBody>
                    <a:bodyPr/>
                    <a:lstStyle/>
                    <a:p>
                      <a:r>
                        <a:rPr lang="en-US" dirty="0" smtClean="0"/>
                        <a:t>170g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Bumpy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Orange</a:t>
                      </a:r>
                      <a:endParaRPr lang="en-US" dirty="0"/>
                    </a:p>
                  </a:txBody>
                  <a:tcPr/>
                </a:tc>
              </a:tr>
              <a:tr h="489373">
                <a:tc>
                  <a:txBody>
                    <a:bodyPr/>
                    <a:lstStyle/>
                    <a:p>
                      <a:r>
                        <a:rPr lang="en-US" dirty="0" smtClean="0"/>
                        <a:t>140g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Smooth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Apple</a:t>
                      </a:r>
                      <a:endParaRPr lang="en-US" dirty="0"/>
                    </a:p>
                  </a:txBody>
                  <a:tcPr/>
                </a:tc>
              </a:tr>
              <a:tr h="489373">
                <a:tc>
                  <a:txBody>
                    <a:bodyPr/>
                    <a:lstStyle/>
                    <a:p>
                      <a:r>
                        <a:rPr lang="en-US" dirty="0" smtClean="0"/>
                        <a:t>110g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Smooth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Apple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5024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2546</TotalTime>
  <Words>206</Words>
  <Application>Microsoft Macintosh PowerPoint</Application>
  <PresentationFormat>Widescreen</PresentationFormat>
  <Paragraphs>99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Calibri</vt:lpstr>
      <vt:lpstr>Calibri Light</vt:lpstr>
      <vt:lpstr>Arial</vt:lpstr>
      <vt:lpstr>Celestial</vt:lpstr>
      <vt:lpstr>Machine Learning   Episode  #1</vt:lpstr>
      <vt:lpstr>Can machines think?</vt:lpstr>
      <vt:lpstr>PowerPoint Presentation</vt:lpstr>
      <vt:lpstr>Inspiration : Humans</vt:lpstr>
      <vt:lpstr>Let’s Code it up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</dc:title>
  <dc:creator>Vishal Ranjan</dc:creator>
  <cp:lastModifiedBy>Vishal Ranjan</cp:lastModifiedBy>
  <cp:revision>23</cp:revision>
  <dcterms:created xsi:type="dcterms:W3CDTF">2017-09-17T15:00:45Z</dcterms:created>
  <dcterms:modified xsi:type="dcterms:W3CDTF">2017-09-19T09:52:23Z</dcterms:modified>
</cp:coreProperties>
</file>

<file path=docProps/thumbnail.jpeg>
</file>